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1" r:id="rId6"/>
    <p:sldId id="262" r:id="rId7"/>
    <p:sldId id="267" r:id="rId8"/>
    <p:sldId id="263" r:id="rId9"/>
    <p:sldId id="26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9607A9-6467-4482-838C-2A58EA68B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5FE71DD-3022-4AA4-8FE7-30E809566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668C3C-4510-41C3-A879-F1A7A0B6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D2E2-325E-4D6A-B89F-1B75909EF86E}" type="datetimeFigureOut">
              <a:rPr lang="it-IT" smtClean="0"/>
              <a:t>18/09/2021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F3EF60-1B7E-40AF-9F0A-3AF3DAB6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E711A1-A877-4A1D-A00B-93B710F6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AEC-9593-4399-9774-EDA36A785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9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F57B8F-914B-4037-BC44-90A462AA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BDAE14-DDB4-46DA-8179-C3C4A4096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79A12B-D6F1-49C6-8ADD-D6413196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D2E2-325E-4D6A-B89F-1B75909EF86E}" type="datetimeFigureOut">
              <a:rPr lang="it-IT" smtClean="0"/>
              <a:t>18/09/2021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023894-5176-4BA9-BE0B-D4B205D9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BF1E21-B8A5-4417-80FF-054003EB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AEC-9593-4399-9774-EDA36A785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17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8C77F3E-98CD-46D3-A999-0B15173D9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DD2D75F-FE1C-4CD4-BA73-BC89DF261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A5C1E3-6F88-4B4A-BA48-C9C9C8AB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D2E2-325E-4D6A-B89F-1B75909EF86E}" type="datetimeFigureOut">
              <a:rPr lang="it-IT" smtClean="0"/>
              <a:t>18/09/2021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7D07D8-617F-4D5B-8E4F-E30F02CE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EB0987-F690-43FD-BE2C-34953845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AEC-9593-4399-9774-EDA36A785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50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A3F24F-B5CE-4C9D-ADA6-7F5D4FB7C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120C76-7BE6-4526-8810-B647778C9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5E8546-7785-4324-8599-65D085F4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D2E2-325E-4D6A-B89F-1B75909EF86E}" type="datetimeFigureOut">
              <a:rPr lang="it-IT" smtClean="0"/>
              <a:t>18/09/2021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5B6BD4-40D5-4971-9C32-E9D6D875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C4B196-575E-483D-B386-7DBEFEEC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AEC-9593-4399-9774-EDA36A785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05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00CFF7-B52F-42C0-B86B-8C71E43F9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60938F-DCB4-4EF0-AA23-9D34F16B6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05ABEE-155F-4A4D-A565-C0FDE1A7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D2E2-325E-4D6A-B89F-1B75909EF86E}" type="datetimeFigureOut">
              <a:rPr lang="it-IT" smtClean="0"/>
              <a:t>18/09/2021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17393A-7CCD-4E66-ADA9-9C6E3C6D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79634F-006F-4338-854C-771E9EED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AEC-9593-4399-9774-EDA36A785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90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21A8CB-7601-443B-B1CF-EACDBD3E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767018-5E6E-4526-AE92-3E92B96C9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A80BBC-DCF1-4CC1-AFA9-4BF02C6D3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BB0181-DEDE-4F21-B037-9EBA8863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D2E2-325E-4D6A-B89F-1B75909EF86E}" type="datetimeFigureOut">
              <a:rPr lang="it-IT" smtClean="0"/>
              <a:t>18/09/2021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D43A1F-EA6D-4FB9-98F2-E08050C5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A0F0CB-5388-4883-9F7F-F7974B5D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AEC-9593-4399-9774-EDA36A785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7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E3A99-9FF2-4D7C-98DA-FA33530F6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253F19-759F-4B19-8666-6108482F1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097C545-A402-483F-A2F0-EEC85E198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BCBBD92-5375-48EA-B880-A67FB4CAE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11880A8-0CB7-4C6A-A93D-B1E00D70F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318ABCA-C115-4258-8C68-EA32AABA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D2E2-325E-4D6A-B89F-1B75909EF86E}" type="datetimeFigureOut">
              <a:rPr lang="it-IT" smtClean="0"/>
              <a:t>18/09/2021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207C7BF-D367-4165-B727-9E7BD5B2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6C922BE-71FD-45CD-8561-23DD5F0C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AEC-9593-4399-9774-EDA36A785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43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E72F7A-28AA-407A-9154-F2CE64C3C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132C9EE-BDD5-4EF3-B9AD-8EE87F799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D2E2-325E-4D6A-B89F-1B75909EF86E}" type="datetimeFigureOut">
              <a:rPr lang="it-IT" smtClean="0"/>
              <a:t>18/09/2021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C57B611-4D5A-4950-A9E0-8EEBFE3A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9ABD920-C57E-48F8-AC39-BAC71B25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AEC-9593-4399-9774-EDA36A785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27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8D57128-EC1B-4095-BDD4-6B52810F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D2E2-325E-4D6A-B89F-1B75909EF86E}" type="datetimeFigureOut">
              <a:rPr lang="it-IT" smtClean="0"/>
              <a:t>18/09/2021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994305-5D85-40EA-9FB5-167656CF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64C3C5-8CC7-480F-811A-D45D42CD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AEC-9593-4399-9774-EDA36A785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69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91E9FE-FFFD-4245-9834-286658D0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E65DE9-E9DA-49BE-9FC0-BCF109B2C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03CE78-7567-4BDD-A3EF-349C428F4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DB6E15-0577-458D-B4B6-BD0EF328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D2E2-325E-4D6A-B89F-1B75909EF86E}" type="datetimeFigureOut">
              <a:rPr lang="it-IT" smtClean="0"/>
              <a:t>18/09/2021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B3E0D8-9A92-4382-8170-A7AB3F89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F4E83E-4376-4909-A838-5E0637B2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AEC-9593-4399-9774-EDA36A785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11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0AD-4CF3-44DD-8EB2-31217111E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4335C40-2B21-4980-B332-19880A828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D492BE-8640-4E75-AFD9-9F9205B2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AC313A-7BED-439B-B2BD-4AE33C43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D2E2-325E-4D6A-B89F-1B75909EF86E}" type="datetimeFigureOut">
              <a:rPr lang="it-IT" smtClean="0"/>
              <a:t>18/09/2021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36CF60-BB16-468E-ABBB-A219E758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A9383B-209F-4A4F-B7C4-0AF9A893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C4AEC-9593-4399-9774-EDA36A785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49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08E734-902F-41D8-BB2D-DCE42BC0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A85CD2-93EB-42DA-853C-E312B54B6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1A86D3-5C50-4DA5-9256-C8733ABE4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CD2E2-325E-4D6A-B89F-1B75909EF86E}" type="datetimeFigureOut">
              <a:rPr lang="it-IT" smtClean="0"/>
              <a:t>18/09/2021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AA8DF7-2018-43DD-A6F0-8C27530A3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BCCE98-BDDD-45EB-AA92-39C565273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C4AEC-9593-4399-9774-EDA36A785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0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222DE62-DDD4-4394-A080-EEE53BACD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b="50847"/>
          <a:stretch/>
        </p:blipFill>
        <p:spPr>
          <a:xfrm>
            <a:off x="0" y="-2068"/>
            <a:ext cx="12192000" cy="6883400"/>
          </a:xfrm>
          <a:prstGeom prst="rect">
            <a:avLst/>
          </a:prstGeom>
        </p:spPr>
      </p:pic>
      <p:sp>
        <p:nvSpPr>
          <p:cNvPr id="5" name="Rettangolo 9">
            <a:extLst>
              <a:ext uri="{FF2B5EF4-FFF2-40B4-BE49-F238E27FC236}">
                <a16:creationId xmlns:a16="http://schemas.microsoft.com/office/drawing/2014/main" id="{6156C0D4-2701-4F0F-80FA-7AEAF44D77E4}"/>
              </a:ext>
            </a:extLst>
          </p:cNvPr>
          <p:cNvSpPr/>
          <p:nvPr/>
        </p:nvSpPr>
        <p:spPr>
          <a:xfrm>
            <a:off x="0" y="-23333"/>
            <a:ext cx="7017488" cy="6904664"/>
          </a:xfrm>
          <a:custGeom>
            <a:avLst/>
            <a:gdLst>
              <a:gd name="connsiteX0" fmla="*/ 0 w 5528930"/>
              <a:gd name="connsiteY0" fmla="*/ 0 h 6883399"/>
              <a:gd name="connsiteX1" fmla="*/ 5528930 w 5528930"/>
              <a:gd name="connsiteY1" fmla="*/ 0 h 6883399"/>
              <a:gd name="connsiteX2" fmla="*/ 5528930 w 5528930"/>
              <a:gd name="connsiteY2" fmla="*/ 6883399 h 6883399"/>
              <a:gd name="connsiteX3" fmla="*/ 0 w 5528930"/>
              <a:gd name="connsiteY3" fmla="*/ 6883399 h 6883399"/>
              <a:gd name="connsiteX4" fmla="*/ 0 w 5528930"/>
              <a:gd name="connsiteY4" fmla="*/ 0 h 6883399"/>
              <a:gd name="connsiteX0" fmla="*/ 0 w 6400800"/>
              <a:gd name="connsiteY0" fmla="*/ 21265 h 6904664"/>
              <a:gd name="connsiteX1" fmla="*/ 6400800 w 6400800"/>
              <a:gd name="connsiteY1" fmla="*/ 0 h 6904664"/>
              <a:gd name="connsiteX2" fmla="*/ 5528930 w 6400800"/>
              <a:gd name="connsiteY2" fmla="*/ 6904664 h 6904664"/>
              <a:gd name="connsiteX3" fmla="*/ 0 w 6400800"/>
              <a:gd name="connsiteY3" fmla="*/ 6904664 h 6904664"/>
              <a:gd name="connsiteX4" fmla="*/ 0 w 6400800"/>
              <a:gd name="connsiteY4" fmla="*/ 21265 h 6904664"/>
              <a:gd name="connsiteX0" fmla="*/ 0 w 6400800"/>
              <a:gd name="connsiteY0" fmla="*/ 21265 h 6904664"/>
              <a:gd name="connsiteX1" fmla="*/ 6400800 w 6400800"/>
              <a:gd name="connsiteY1" fmla="*/ 0 h 6904664"/>
              <a:gd name="connsiteX2" fmla="*/ 4954772 w 6400800"/>
              <a:gd name="connsiteY2" fmla="*/ 6904664 h 6904664"/>
              <a:gd name="connsiteX3" fmla="*/ 0 w 6400800"/>
              <a:gd name="connsiteY3" fmla="*/ 6904664 h 6904664"/>
              <a:gd name="connsiteX4" fmla="*/ 0 w 6400800"/>
              <a:gd name="connsiteY4" fmla="*/ 21265 h 690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0" h="6904664">
                <a:moveTo>
                  <a:pt x="0" y="21265"/>
                </a:moveTo>
                <a:lnTo>
                  <a:pt x="6400800" y="0"/>
                </a:lnTo>
                <a:lnTo>
                  <a:pt x="4954772" y="6904664"/>
                </a:lnTo>
                <a:lnTo>
                  <a:pt x="0" y="6904664"/>
                </a:lnTo>
                <a:lnTo>
                  <a:pt x="0" y="21265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C8B2FA-23F7-4457-83F8-23D758FDA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2" y="318542"/>
            <a:ext cx="5046779" cy="281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5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222DE62-DDD4-4394-A080-EEE53BACD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b="50847"/>
          <a:stretch/>
        </p:blipFill>
        <p:spPr>
          <a:xfrm>
            <a:off x="0" y="-2068"/>
            <a:ext cx="12192000" cy="6883400"/>
          </a:xfrm>
          <a:prstGeom prst="rect">
            <a:avLst/>
          </a:prstGeom>
        </p:spPr>
      </p:pic>
      <p:sp>
        <p:nvSpPr>
          <p:cNvPr id="5" name="Rettangolo 9">
            <a:extLst>
              <a:ext uri="{FF2B5EF4-FFF2-40B4-BE49-F238E27FC236}">
                <a16:creationId xmlns:a16="http://schemas.microsoft.com/office/drawing/2014/main" id="{6156C0D4-2701-4F0F-80FA-7AEAF44D77E4}"/>
              </a:ext>
            </a:extLst>
          </p:cNvPr>
          <p:cNvSpPr/>
          <p:nvPr/>
        </p:nvSpPr>
        <p:spPr>
          <a:xfrm>
            <a:off x="0" y="-23333"/>
            <a:ext cx="7017488" cy="6904664"/>
          </a:xfrm>
          <a:custGeom>
            <a:avLst/>
            <a:gdLst>
              <a:gd name="connsiteX0" fmla="*/ 0 w 5528930"/>
              <a:gd name="connsiteY0" fmla="*/ 0 h 6883399"/>
              <a:gd name="connsiteX1" fmla="*/ 5528930 w 5528930"/>
              <a:gd name="connsiteY1" fmla="*/ 0 h 6883399"/>
              <a:gd name="connsiteX2" fmla="*/ 5528930 w 5528930"/>
              <a:gd name="connsiteY2" fmla="*/ 6883399 h 6883399"/>
              <a:gd name="connsiteX3" fmla="*/ 0 w 5528930"/>
              <a:gd name="connsiteY3" fmla="*/ 6883399 h 6883399"/>
              <a:gd name="connsiteX4" fmla="*/ 0 w 5528930"/>
              <a:gd name="connsiteY4" fmla="*/ 0 h 6883399"/>
              <a:gd name="connsiteX0" fmla="*/ 0 w 6400800"/>
              <a:gd name="connsiteY0" fmla="*/ 21265 h 6904664"/>
              <a:gd name="connsiteX1" fmla="*/ 6400800 w 6400800"/>
              <a:gd name="connsiteY1" fmla="*/ 0 h 6904664"/>
              <a:gd name="connsiteX2" fmla="*/ 5528930 w 6400800"/>
              <a:gd name="connsiteY2" fmla="*/ 6904664 h 6904664"/>
              <a:gd name="connsiteX3" fmla="*/ 0 w 6400800"/>
              <a:gd name="connsiteY3" fmla="*/ 6904664 h 6904664"/>
              <a:gd name="connsiteX4" fmla="*/ 0 w 6400800"/>
              <a:gd name="connsiteY4" fmla="*/ 21265 h 6904664"/>
              <a:gd name="connsiteX0" fmla="*/ 0 w 6400800"/>
              <a:gd name="connsiteY0" fmla="*/ 21265 h 6904664"/>
              <a:gd name="connsiteX1" fmla="*/ 6400800 w 6400800"/>
              <a:gd name="connsiteY1" fmla="*/ 0 h 6904664"/>
              <a:gd name="connsiteX2" fmla="*/ 4954772 w 6400800"/>
              <a:gd name="connsiteY2" fmla="*/ 6904664 h 6904664"/>
              <a:gd name="connsiteX3" fmla="*/ 0 w 6400800"/>
              <a:gd name="connsiteY3" fmla="*/ 6904664 h 6904664"/>
              <a:gd name="connsiteX4" fmla="*/ 0 w 6400800"/>
              <a:gd name="connsiteY4" fmla="*/ 21265 h 690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0" h="6904664">
                <a:moveTo>
                  <a:pt x="0" y="21265"/>
                </a:moveTo>
                <a:lnTo>
                  <a:pt x="6400800" y="0"/>
                </a:lnTo>
                <a:lnTo>
                  <a:pt x="4954772" y="6904664"/>
                </a:lnTo>
                <a:lnTo>
                  <a:pt x="0" y="6904664"/>
                </a:lnTo>
                <a:lnTo>
                  <a:pt x="0" y="21265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C8B2FA-23F7-4457-83F8-23D758FDA2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1" y="1895672"/>
            <a:ext cx="5046779" cy="281782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77759A3-EAFB-4828-BF3A-95B67D71F6DB}"/>
              </a:ext>
            </a:extLst>
          </p:cNvPr>
          <p:cNvSpPr/>
          <p:nvPr/>
        </p:nvSpPr>
        <p:spPr>
          <a:xfrm>
            <a:off x="0" y="0"/>
            <a:ext cx="12192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IL CAMMINO ACR SI SUDDIVIDE IN </a:t>
            </a:r>
            <a:r>
              <a:rPr lang="it-IT" sz="44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QUATTRO</a:t>
            </a:r>
            <a:r>
              <a:rPr lang="it-I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FASI:</a:t>
            </a:r>
          </a:p>
          <a:p>
            <a:pPr algn="ctr"/>
            <a:endParaRPr lang="it-IT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it-IT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it-IT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it-IT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A8ADA91-B393-4197-ADE1-56BD74C36A57}"/>
              </a:ext>
            </a:extLst>
          </p:cNvPr>
          <p:cNvSpPr txBox="1"/>
          <p:nvPr/>
        </p:nvSpPr>
        <p:spPr>
          <a:xfrm>
            <a:off x="427290" y="1828800"/>
            <a:ext cx="4854011" cy="20090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dirty="0">
                <a:latin typeface="Comic Sans MS" panose="030F0702030302020204" pitchFamily="66" charset="0"/>
              </a:rPr>
              <a:t>PRIMA FASE:</a:t>
            </a:r>
          </a:p>
          <a:p>
            <a:r>
              <a:rPr lang="it-IT" sz="2800" dirty="0">
                <a:latin typeface="Comic Sans MS" panose="030F0702030302020204" pitchFamily="66" charset="0"/>
              </a:rPr>
              <a:t>(da settembre alla domenica del Battesimo di Gesù)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534A007-FDAE-46E6-8D34-31097EF9C6A9}"/>
              </a:ext>
            </a:extLst>
          </p:cNvPr>
          <p:cNvSpPr txBox="1"/>
          <p:nvPr/>
        </p:nvSpPr>
        <p:spPr>
          <a:xfrm>
            <a:off x="427290" y="4533237"/>
            <a:ext cx="4349809" cy="1532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dirty="0">
                <a:latin typeface="Comic Sans MS" panose="030F0702030302020204" pitchFamily="66" charset="0"/>
              </a:rPr>
              <a:t>TERZA FASE:</a:t>
            </a:r>
          </a:p>
          <a:p>
            <a:r>
              <a:rPr lang="it-IT" sz="2800" dirty="0">
                <a:latin typeface="Comic Sans MS" panose="030F0702030302020204" pitchFamily="66" charset="0"/>
              </a:rPr>
              <a:t>(Tempo di Pasqua e Pentecoste)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0624088-F758-40A7-AEA9-01D621DB135F}"/>
              </a:ext>
            </a:extLst>
          </p:cNvPr>
          <p:cNvSpPr txBox="1"/>
          <p:nvPr/>
        </p:nvSpPr>
        <p:spPr>
          <a:xfrm>
            <a:off x="7161940" y="1828800"/>
            <a:ext cx="4349809" cy="10556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dirty="0">
                <a:latin typeface="Comic Sans MS" panose="030F0702030302020204" pitchFamily="66" charset="0"/>
              </a:rPr>
              <a:t>SECONDA FASE:</a:t>
            </a:r>
          </a:p>
          <a:p>
            <a:r>
              <a:rPr lang="it-IT" sz="2800" dirty="0">
                <a:latin typeface="Comic Sans MS" panose="030F0702030302020204" pitchFamily="66" charset="0"/>
              </a:rPr>
              <a:t>(da gennaio a Pasqua)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E4A9C45-8AB0-41C0-B810-0FD84D59F398}"/>
              </a:ext>
            </a:extLst>
          </p:cNvPr>
          <p:cNvSpPr txBox="1"/>
          <p:nvPr/>
        </p:nvSpPr>
        <p:spPr>
          <a:xfrm>
            <a:off x="7161940" y="4533237"/>
            <a:ext cx="4349809" cy="10556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dirty="0">
                <a:latin typeface="Comic Sans MS" panose="030F0702030302020204" pitchFamily="66" charset="0"/>
              </a:rPr>
              <a:t>QUARTA FASE:</a:t>
            </a:r>
          </a:p>
          <a:p>
            <a:r>
              <a:rPr lang="it-IT" sz="2800" dirty="0">
                <a:latin typeface="Comic Sans MS" panose="030F0702030302020204" pitchFamily="66" charset="0"/>
              </a:rPr>
              <a:t>(Estate)</a:t>
            </a:r>
          </a:p>
        </p:txBody>
      </p:sp>
    </p:spTree>
    <p:extLst>
      <p:ext uri="{BB962C8B-B14F-4D97-AF65-F5344CB8AC3E}">
        <p14:creationId xmlns:p14="http://schemas.microsoft.com/office/powerpoint/2010/main" val="185881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222DE62-DDD4-4394-A080-EEE53BACD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b="50847"/>
          <a:stretch/>
        </p:blipFill>
        <p:spPr>
          <a:xfrm>
            <a:off x="0" y="-2068"/>
            <a:ext cx="12192000" cy="6883400"/>
          </a:xfrm>
          <a:prstGeom prst="rect">
            <a:avLst/>
          </a:prstGeom>
        </p:spPr>
      </p:pic>
      <p:sp>
        <p:nvSpPr>
          <p:cNvPr id="5" name="Rettangolo 9">
            <a:extLst>
              <a:ext uri="{FF2B5EF4-FFF2-40B4-BE49-F238E27FC236}">
                <a16:creationId xmlns:a16="http://schemas.microsoft.com/office/drawing/2014/main" id="{6156C0D4-2701-4F0F-80FA-7AEAF44D77E4}"/>
              </a:ext>
            </a:extLst>
          </p:cNvPr>
          <p:cNvSpPr/>
          <p:nvPr/>
        </p:nvSpPr>
        <p:spPr>
          <a:xfrm>
            <a:off x="0" y="-23333"/>
            <a:ext cx="7017488" cy="6904664"/>
          </a:xfrm>
          <a:custGeom>
            <a:avLst/>
            <a:gdLst>
              <a:gd name="connsiteX0" fmla="*/ 0 w 5528930"/>
              <a:gd name="connsiteY0" fmla="*/ 0 h 6883399"/>
              <a:gd name="connsiteX1" fmla="*/ 5528930 w 5528930"/>
              <a:gd name="connsiteY1" fmla="*/ 0 h 6883399"/>
              <a:gd name="connsiteX2" fmla="*/ 5528930 w 5528930"/>
              <a:gd name="connsiteY2" fmla="*/ 6883399 h 6883399"/>
              <a:gd name="connsiteX3" fmla="*/ 0 w 5528930"/>
              <a:gd name="connsiteY3" fmla="*/ 6883399 h 6883399"/>
              <a:gd name="connsiteX4" fmla="*/ 0 w 5528930"/>
              <a:gd name="connsiteY4" fmla="*/ 0 h 6883399"/>
              <a:gd name="connsiteX0" fmla="*/ 0 w 6400800"/>
              <a:gd name="connsiteY0" fmla="*/ 21265 h 6904664"/>
              <a:gd name="connsiteX1" fmla="*/ 6400800 w 6400800"/>
              <a:gd name="connsiteY1" fmla="*/ 0 h 6904664"/>
              <a:gd name="connsiteX2" fmla="*/ 5528930 w 6400800"/>
              <a:gd name="connsiteY2" fmla="*/ 6904664 h 6904664"/>
              <a:gd name="connsiteX3" fmla="*/ 0 w 6400800"/>
              <a:gd name="connsiteY3" fmla="*/ 6904664 h 6904664"/>
              <a:gd name="connsiteX4" fmla="*/ 0 w 6400800"/>
              <a:gd name="connsiteY4" fmla="*/ 21265 h 6904664"/>
              <a:gd name="connsiteX0" fmla="*/ 0 w 6400800"/>
              <a:gd name="connsiteY0" fmla="*/ 21265 h 6904664"/>
              <a:gd name="connsiteX1" fmla="*/ 6400800 w 6400800"/>
              <a:gd name="connsiteY1" fmla="*/ 0 h 6904664"/>
              <a:gd name="connsiteX2" fmla="*/ 4954772 w 6400800"/>
              <a:gd name="connsiteY2" fmla="*/ 6904664 h 6904664"/>
              <a:gd name="connsiteX3" fmla="*/ 0 w 6400800"/>
              <a:gd name="connsiteY3" fmla="*/ 6904664 h 6904664"/>
              <a:gd name="connsiteX4" fmla="*/ 0 w 6400800"/>
              <a:gd name="connsiteY4" fmla="*/ 21265 h 690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0" h="6904664">
                <a:moveTo>
                  <a:pt x="0" y="21265"/>
                </a:moveTo>
                <a:lnTo>
                  <a:pt x="6400800" y="0"/>
                </a:lnTo>
                <a:lnTo>
                  <a:pt x="4954772" y="6904664"/>
                </a:lnTo>
                <a:lnTo>
                  <a:pt x="0" y="6904664"/>
                </a:lnTo>
                <a:lnTo>
                  <a:pt x="0" y="21265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C8B2FA-23F7-4457-83F8-23D758FDA2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1" y="1895672"/>
            <a:ext cx="5046779" cy="281782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B32F49-C028-4769-AC8C-E8B523237E63}"/>
              </a:ext>
            </a:extLst>
          </p:cNvPr>
          <p:cNvSpPr txBox="1"/>
          <p:nvPr/>
        </p:nvSpPr>
        <p:spPr>
          <a:xfrm>
            <a:off x="726141" y="177361"/>
            <a:ext cx="1073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OGNI FASE VIENE SUDDIVISA POI IN: 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61274E4E-F786-4096-8431-A3C67F7B0593}"/>
              </a:ext>
            </a:extLst>
          </p:cNvPr>
          <p:cNvSpPr/>
          <p:nvPr/>
        </p:nvSpPr>
        <p:spPr>
          <a:xfrm rot="2512182">
            <a:off x="3011781" y="1098975"/>
            <a:ext cx="1066800" cy="2262913"/>
          </a:xfrm>
          <a:custGeom>
            <a:avLst/>
            <a:gdLst>
              <a:gd name="connsiteX0" fmla="*/ 0 w 1066800"/>
              <a:gd name="connsiteY0" fmla="*/ 1620328 h 2153728"/>
              <a:gd name="connsiteX1" fmla="*/ 266700 w 1066800"/>
              <a:gd name="connsiteY1" fmla="*/ 1620328 h 2153728"/>
              <a:gd name="connsiteX2" fmla="*/ 266700 w 1066800"/>
              <a:gd name="connsiteY2" fmla="*/ 0 h 2153728"/>
              <a:gd name="connsiteX3" fmla="*/ 800100 w 1066800"/>
              <a:gd name="connsiteY3" fmla="*/ 0 h 2153728"/>
              <a:gd name="connsiteX4" fmla="*/ 800100 w 1066800"/>
              <a:gd name="connsiteY4" fmla="*/ 1620328 h 2153728"/>
              <a:gd name="connsiteX5" fmla="*/ 1066800 w 1066800"/>
              <a:gd name="connsiteY5" fmla="*/ 1620328 h 2153728"/>
              <a:gd name="connsiteX6" fmla="*/ 533400 w 1066800"/>
              <a:gd name="connsiteY6" fmla="*/ 2153728 h 2153728"/>
              <a:gd name="connsiteX7" fmla="*/ 0 w 1066800"/>
              <a:gd name="connsiteY7" fmla="*/ 1620328 h 2153728"/>
              <a:gd name="connsiteX0" fmla="*/ 0 w 1066800"/>
              <a:gd name="connsiteY0" fmla="*/ 1729513 h 2262913"/>
              <a:gd name="connsiteX1" fmla="*/ 266700 w 1066800"/>
              <a:gd name="connsiteY1" fmla="*/ 1729513 h 2262913"/>
              <a:gd name="connsiteX2" fmla="*/ 266700 w 1066800"/>
              <a:gd name="connsiteY2" fmla="*/ 109185 h 2262913"/>
              <a:gd name="connsiteX3" fmla="*/ 196618 w 1066800"/>
              <a:gd name="connsiteY3" fmla="*/ 0 h 2262913"/>
              <a:gd name="connsiteX4" fmla="*/ 800100 w 1066800"/>
              <a:gd name="connsiteY4" fmla="*/ 1729513 h 2262913"/>
              <a:gd name="connsiteX5" fmla="*/ 1066800 w 1066800"/>
              <a:gd name="connsiteY5" fmla="*/ 1729513 h 2262913"/>
              <a:gd name="connsiteX6" fmla="*/ 533400 w 1066800"/>
              <a:gd name="connsiteY6" fmla="*/ 2262913 h 2262913"/>
              <a:gd name="connsiteX7" fmla="*/ 0 w 1066800"/>
              <a:gd name="connsiteY7" fmla="*/ 1729513 h 2262913"/>
              <a:gd name="connsiteX0" fmla="*/ 0 w 1066800"/>
              <a:gd name="connsiteY0" fmla="*/ 1729513 h 2262913"/>
              <a:gd name="connsiteX1" fmla="*/ 266700 w 1066800"/>
              <a:gd name="connsiteY1" fmla="*/ 1729513 h 2262913"/>
              <a:gd name="connsiteX2" fmla="*/ 196284 w 1066800"/>
              <a:gd name="connsiteY2" fmla="*/ 3759 h 2262913"/>
              <a:gd name="connsiteX3" fmla="*/ 196618 w 1066800"/>
              <a:gd name="connsiteY3" fmla="*/ 0 h 2262913"/>
              <a:gd name="connsiteX4" fmla="*/ 800100 w 1066800"/>
              <a:gd name="connsiteY4" fmla="*/ 1729513 h 2262913"/>
              <a:gd name="connsiteX5" fmla="*/ 1066800 w 1066800"/>
              <a:gd name="connsiteY5" fmla="*/ 1729513 h 2262913"/>
              <a:gd name="connsiteX6" fmla="*/ 533400 w 1066800"/>
              <a:gd name="connsiteY6" fmla="*/ 2262913 h 2262913"/>
              <a:gd name="connsiteX7" fmla="*/ 0 w 1066800"/>
              <a:gd name="connsiteY7" fmla="*/ 1729513 h 226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6800" h="2262913">
                <a:moveTo>
                  <a:pt x="0" y="1729513"/>
                </a:moveTo>
                <a:lnTo>
                  <a:pt x="266700" y="1729513"/>
                </a:lnTo>
                <a:lnTo>
                  <a:pt x="196284" y="3759"/>
                </a:lnTo>
                <a:cubicBezTo>
                  <a:pt x="196395" y="2506"/>
                  <a:pt x="196507" y="1253"/>
                  <a:pt x="196618" y="0"/>
                </a:cubicBezTo>
                <a:lnTo>
                  <a:pt x="800100" y="1729513"/>
                </a:lnTo>
                <a:lnTo>
                  <a:pt x="1066800" y="1729513"/>
                </a:lnTo>
                <a:lnTo>
                  <a:pt x="533400" y="2262913"/>
                </a:lnTo>
                <a:lnTo>
                  <a:pt x="0" y="1729513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82900B2A-809C-4179-B772-2A7075351461}"/>
              </a:ext>
            </a:extLst>
          </p:cNvPr>
          <p:cNvSpPr/>
          <p:nvPr/>
        </p:nvSpPr>
        <p:spPr>
          <a:xfrm rot="18821312">
            <a:off x="8073074" y="1194222"/>
            <a:ext cx="1066800" cy="2153728"/>
          </a:xfrm>
          <a:custGeom>
            <a:avLst/>
            <a:gdLst>
              <a:gd name="connsiteX0" fmla="*/ 0 w 1066800"/>
              <a:gd name="connsiteY0" fmla="*/ 1620328 h 2153728"/>
              <a:gd name="connsiteX1" fmla="*/ 266700 w 1066800"/>
              <a:gd name="connsiteY1" fmla="*/ 1620328 h 2153728"/>
              <a:gd name="connsiteX2" fmla="*/ 266700 w 1066800"/>
              <a:gd name="connsiteY2" fmla="*/ 0 h 2153728"/>
              <a:gd name="connsiteX3" fmla="*/ 800100 w 1066800"/>
              <a:gd name="connsiteY3" fmla="*/ 0 h 2153728"/>
              <a:gd name="connsiteX4" fmla="*/ 800100 w 1066800"/>
              <a:gd name="connsiteY4" fmla="*/ 1620328 h 2153728"/>
              <a:gd name="connsiteX5" fmla="*/ 1066800 w 1066800"/>
              <a:gd name="connsiteY5" fmla="*/ 1620328 h 2153728"/>
              <a:gd name="connsiteX6" fmla="*/ 533400 w 1066800"/>
              <a:gd name="connsiteY6" fmla="*/ 2153728 h 2153728"/>
              <a:gd name="connsiteX7" fmla="*/ 0 w 1066800"/>
              <a:gd name="connsiteY7" fmla="*/ 1620328 h 2153728"/>
              <a:gd name="connsiteX0" fmla="*/ 0 w 1066800"/>
              <a:gd name="connsiteY0" fmla="*/ 1620328 h 2153728"/>
              <a:gd name="connsiteX1" fmla="*/ 266700 w 1066800"/>
              <a:gd name="connsiteY1" fmla="*/ 1620328 h 2153728"/>
              <a:gd name="connsiteX2" fmla="*/ 786073 w 1066800"/>
              <a:gd name="connsiteY2" fmla="*/ 24572 h 2153728"/>
              <a:gd name="connsiteX3" fmla="*/ 800100 w 1066800"/>
              <a:gd name="connsiteY3" fmla="*/ 0 h 2153728"/>
              <a:gd name="connsiteX4" fmla="*/ 800100 w 1066800"/>
              <a:gd name="connsiteY4" fmla="*/ 1620328 h 2153728"/>
              <a:gd name="connsiteX5" fmla="*/ 1066800 w 1066800"/>
              <a:gd name="connsiteY5" fmla="*/ 1620328 h 2153728"/>
              <a:gd name="connsiteX6" fmla="*/ 533400 w 1066800"/>
              <a:gd name="connsiteY6" fmla="*/ 2153728 h 2153728"/>
              <a:gd name="connsiteX7" fmla="*/ 0 w 1066800"/>
              <a:gd name="connsiteY7" fmla="*/ 1620328 h 215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6800" h="2153728">
                <a:moveTo>
                  <a:pt x="0" y="1620328"/>
                </a:moveTo>
                <a:lnTo>
                  <a:pt x="266700" y="1620328"/>
                </a:lnTo>
                <a:lnTo>
                  <a:pt x="786073" y="24572"/>
                </a:lnTo>
                <a:lnTo>
                  <a:pt x="800100" y="0"/>
                </a:lnTo>
                <a:lnTo>
                  <a:pt x="800100" y="1620328"/>
                </a:lnTo>
                <a:lnTo>
                  <a:pt x="1066800" y="1620328"/>
                </a:lnTo>
                <a:lnTo>
                  <a:pt x="533400" y="2153728"/>
                </a:lnTo>
                <a:lnTo>
                  <a:pt x="0" y="1620328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E16CB410-07B9-4CD3-B377-E471E312D674}"/>
              </a:ext>
            </a:extLst>
          </p:cNvPr>
          <p:cNvSpPr/>
          <p:nvPr/>
        </p:nvSpPr>
        <p:spPr>
          <a:xfrm>
            <a:off x="5562599" y="1201271"/>
            <a:ext cx="1066800" cy="2153728"/>
          </a:xfrm>
          <a:custGeom>
            <a:avLst/>
            <a:gdLst>
              <a:gd name="connsiteX0" fmla="*/ 0 w 1066800"/>
              <a:gd name="connsiteY0" fmla="*/ 1620328 h 2153728"/>
              <a:gd name="connsiteX1" fmla="*/ 266700 w 1066800"/>
              <a:gd name="connsiteY1" fmla="*/ 1620328 h 2153728"/>
              <a:gd name="connsiteX2" fmla="*/ 266700 w 1066800"/>
              <a:gd name="connsiteY2" fmla="*/ 0 h 2153728"/>
              <a:gd name="connsiteX3" fmla="*/ 800100 w 1066800"/>
              <a:gd name="connsiteY3" fmla="*/ 0 h 2153728"/>
              <a:gd name="connsiteX4" fmla="*/ 800100 w 1066800"/>
              <a:gd name="connsiteY4" fmla="*/ 1620328 h 2153728"/>
              <a:gd name="connsiteX5" fmla="*/ 1066800 w 1066800"/>
              <a:gd name="connsiteY5" fmla="*/ 1620328 h 2153728"/>
              <a:gd name="connsiteX6" fmla="*/ 533400 w 1066800"/>
              <a:gd name="connsiteY6" fmla="*/ 2153728 h 2153728"/>
              <a:gd name="connsiteX7" fmla="*/ 0 w 1066800"/>
              <a:gd name="connsiteY7" fmla="*/ 1620328 h 2153728"/>
              <a:gd name="connsiteX0" fmla="*/ 0 w 1066800"/>
              <a:gd name="connsiteY0" fmla="*/ 1620328 h 2153728"/>
              <a:gd name="connsiteX1" fmla="*/ 266700 w 1066800"/>
              <a:gd name="connsiteY1" fmla="*/ 1620328 h 2153728"/>
              <a:gd name="connsiteX2" fmla="*/ 517711 w 1066800"/>
              <a:gd name="connsiteY2" fmla="*/ 0 h 2153728"/>
              <a:gd name="connsiteX3" fmla="*/ 800100 w 1066800"/>
              <a:gd name="connsiteY3" fmla="*/ 0 h 2153728"/>
              <a:gd name="connsiteX4" fmla="*/ 800100 w 1066800"/>
              <a:gd name="connsiteY4" fmla="*/ 1620328 h 2153728"/>
              <a:gd name="connsiteX5" fmla="*/ 1066800 w 1066800"/>
              <a:gd name="connsiteY5" fmla="*/ 1620328 h 2153728"/>
              <a:gd name="connsiteX6" fmla="*/ 533400 w 1066800"/>
              <a:gd name="connsiteY6" fmla="*/ 2153728 h 2153728"/>
              <a:gd name="connsiteX7" fmla="*/ 0 w 1066800"/>
              <a:gd name="connsiteY7" fmla="*/ 1620328 h 2153728"/>
              <a:gd name="connsiteX0" fmla="*/ 0 w 1066800"/>
              <a:gd name="connsiteY0" fmla="*/ 1620328 h 2153728"/>
              <a:gd name="connsiteX1" fmla="*/ 266700 w 1066800"/>
              <a:gd name="connsiteY1" fmla="*/ 1620328 h 2153728"/>
              <a:gd name="connsiteX2" fmla="*/ 517711 w 1066800"/>
              <a:gd name="connsiteY2" fmla="*/ 0 h 2153728"/>
              <a:gd name="connsiteX3" fmla="*/ 567018 w 1066800"/>
              <a:gd name="connsiteY3" fmla="*/ 8964 h 2153728"/>
              <a:gd name="connsiteX4" fmla="*/ 800100 w 1066800"/>
              <a:gd name="connsiteY4" fmla="*/ 1620328 h 2153728"/>
              <a:gd name="connsiteX5" fmla="*/ 1066800 w 1066800"/>
              <a:gd name="connsiteY5" fmla="*/ 1620328 h 2153728"/>
              <a:gd name="connsiteX6" fmla="*/ 533400 w 1066800"/>
              <a:gd name="connsiteY6" fmla="*/ 2153728 h 2153728"/>
              <a:gd name="connsiteX7" fmla="*/ 0 w 1066800"/>
              <a:gd name="connsiteY7" fmla="*/ 1620328 h 215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6800" h="2153728">
                <a:moveTo>
                  <a:pt x="0" y="1620328"/>
                </a:moveTo>
                <a:lnTo>
                  <a:pt x="266700" y="1620328"/>
                </a:lnTo>
                <a:lnTo>
                  <a:pt x="517711" y="0"/>
                </a:lnTo>
                <a:lnTo>
                  <a:pt x="567018" y="8964"/>
                </a:lnTo>
                <a:lnTo>
                  <a:pt x="800100" y="1620328"/>
                </a:lnTo>
                <a:lnTo>
                  <a:pt x="1066800" y="1620328"/>
                </a:lnTo>
                <a:lnTo>
                  <a:pt x="533400" y="2153728"/>
                </a:lnTo>
                <a:lnTo>
                  <a:pt x="0" y="1620328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D5443C-13A6-4B14-ABF7-17E83DB321CE}"/>
              </a:ext>
            </a:extLst>
          </p:cNvPr>
          <p:cNvSpPr txBox="1"/>
          <p:nvPr/>
        </p:nvSpPr>
        <p:spPr>
          <a:xfrm>
            <a:off x="394447" y="3899647"/>
            <a:ext cx="303903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omic Sans MS" panose="030F0702030302020204" pitchFamily="66" charset="0"/>
              </a:rPr>
              <a:t>CATECHESI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58609A4-68DC-4C3D-99FC-54B1C3E01B23}"/>
              </a:ext>
            </a:extLst>
          </p:cNvPr>
          <p:cNvSpPr txBox="1"/>
          <p:nvPr/>
        </p:nvSpPr>
        <p:spPr>
          <a:xfrm>
            <a:off x="4576481" y="3881745"/>
            <a:ext cx="303903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omic Sans MS" panose="030F0702030302020204" pitchFamily="66" charset="0"/>
              </a:rPr>
              <a:t>CARITA</a:t>
            </a:r>
            <a:r>
              <a:rPr lang="it-IT" dirty="0"/>
              <a:t>’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C3D0E7F-B53D-440E-B1E7-571922BFF804}"/>
              </a:ext>
            </a:extLst>
          </p:cNvPr>
          <p:cNvSpPr txBox="1"/>
          <p:nvPr/>
        </p:nvSpPr>
        <p:spPr>
          <a:xfrm>
            <a:off x="8458197" y="3890708"/>
            <a:ext cx="303903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omic Sans MS" panose="030F0702030302020204" pitchFamily="66" charset="0"/>
              </a:rPr>
              <a:t>LITURGIA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172566B-7063-4AB8-8BB0-39C30B387CBB}"/>
              </a:ext>
            </a:extLst>
          </p:cNvPr>
          <p:cNvSpPr txBox="1"/>
          <p:nvPr/>
        </p:nvSpPr>
        <p:spPr>
          <a:xfrm>
            <a:off x="726139" y="5185717"/>
            <a:ext cx="10739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ATTENZIONE! NELLA QUARTA FASE NON È PRESENTE LA CATECHESI</a:t>
            </a:r>
          </a:p>
        </p:txBody>
      </p:sp>
    </p:spTree>
    <p:extLst>
      <p:ext uri="{BB962C8B-B14F-4D97-AF65-F5344CB8AC3E}">
        <p14:creationId xmlns:p14="http://schemas.microsoft.com/office/powerpoint/2010/main" val="241677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222DE62-DDD4-4394-A080-EEE53BACD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b="50847"/>
          <a:stretch/>
        </p:blipFill>
        <p:spPr>
          <a:xfrm>
            <a:off x="0" y="-2068"/>
            <a:ext cx="12192000" cy="6883400"/>
          </a:xfrm>
          <a:prstGeom prst="rect">
            <a:avLst/>
          </a:prstGeom>
        </p:spPr>
      </p:pic>
      <p:sp>
        <p:nvSpPr>
          <p:cNvPr id="5" name="Rettangolo 9">
            <a:extLst>
              <a:ext uri="{FF2B5EF4-FFF2-40B4-BE49-F238E27FC236}">
                <a16:creationId xmlns:a16="http://schemas.microsoft.com/office/drawing/2014/main" id="{6156C0D4-2701-4F0F-80FA-7AEAF44D77E4}"/>
              </a:ext>
            </a:extLst>
          </p:cNvPr>
          <p:cNvSpPr/>
          <p:nvPr/>
        </p:nvSpPr>
        <p:spPr>
          <a:xfrm>
            <a:off x="0" y="-23333"/>
            <a:ext cx="7017488" cy="6904664"/>
          </a:xfrm>
          <a:custGeom>
            <a:avLst/>
            <a:gdLst>
              <a:gd name="connsiteX0" fmla="*/ 0 w 5528930"/>
              <a:gd name="connsiteY0" fmla="*/ 0 h 6883399"/>
              <a:gd name="connsiteX1" fmla="*/ 5528930 w 5528930"/>
              <a:gd name="connsiteY1" fmla="*/ 0 h 6883399"/>
              <a:gd name="connsiteX2" fmla="*/ 5528930 w 5528930"/>
              <a:gd name="connsiteY2" fmla="*/ 6883399 h 6883399"/>
              <a:gd name="connsiteX3" fmla="*/ 0 w 5528930"/>
              <a:gd name="connsiteY3" fmla="*/ 6883399 h 6883399"/>
              <a:gd name="connsiteX4" fmla="*/ 0 w 5528930"/>
              <a:gd name="connsiteY4" fmla="*/ 0 h 6883399"/>
              <a:gd name="connsiteX0" fmla="*/ 0 w 6400800"/>
              <a:gd name="connsiteY0" fmla="*/ 21265 h 6904664"/>
              <a:gd name="connsiteX1" fmla="*/ 6400800 w 6400800"/>
              <a:gd name="connsiteY1" fmla="*/ 0 h 6904664"/>
              <a:gd name="connsiteX2" fmla="*/ 5528930 w 6400800"/>
              <a:gd name="connsiteY2" fmla="*/ 6904664 h 6904664"/>
              <a:gd name="connsiteX3" fmla="*/ 0 w 6400800"/>
              <a:gd name="connsiteY3" fmla="*/ 6904664 h 6904664"/>
              <a:gd name="connsiteX4" fmla="*/ 0 w 6400800"/>
              <a:gd name="connsiteY4" fmla="*/ 21265 h 6904664"/>
              <a:gd name="connsiteX0" fmla="*/ 0 w 6400800"/>
              <a:gd name="connsiteY0" fmla="*/ 21265 h 6904664"/>
              <a:gd name="connsiteX1" fmla="*/ 6400800 w 6400800"/>
              <a:gd name="connsiteY1" fmla="*/ 0 h 6904664"/>
              <a:gd name="connsiteX2" fmla="*/ 4954772 w 6400800"/>
              <a:gd name="connsiteY2" fmla="*/ 6904664 h 6904664"/>
              <a:gd name="connsiteX3" fmla="*/ 0 w 6400800"/>
              <a:gd name="connsiteY3" fmla="*/ 6904664 h 6904664"/>
              <a:gd name="connsiteX4" fmla="*/ 0 w 6400800"/>
              <a:gd name="connsiteY4" fmla="*/ 21265 h 690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0" h="6904664">
                <a:moveTo>
                  <a:pt x="0" y="21265"/>
                </a:moveTo>
                <a:lnTo>
                  <a:pt x="6400800" y="0"/>
                </a:lnTo>
                <a:lnTo>
                  <a:pt x="4954772" y="6904664"/>
                </a:lnTo>
                <a:lnTo>
                  <a:pt x="0" y="6904664"/>
                </a:lnTo>
                <a:lnTo>
                  <a:pt x="0" y="21265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C8B2FA-23F7-4457-83F8-23D758FDA2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1" y="1895672"/>
            <a:ext cx="5046779" cy="281782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E959820-CE45-407C-BC82-1227FD79A7FA}"/>
              </a:ext>
            </a:extLst>
          </p:cNvPr>
          <p:cNvSpPr txBox="1"/>
          <p:nvPr/>
        </p:nvSpPr>
        <p:spPr>
          <a:xfrm>
            <a:off x="726141" y="177361"/>
            <a:ext cx="10739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IN OGNI FASE, DURANTE IL TEMPO DI CARITA’ È PRESENTE UNA «TAPPA»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21A387-F094-4180-A58C-BA4E05E163F3}"/>
              </a:ext>
            </a:extLst>
          </p:cNvPr>
          <p:cNvSpPr txBox="1"/>
          <p:nvPr/>
        </p:nvSpPr>
        <p:spPr>
          <a:xfrm>
            <a:off x="1470216" y="1895672"/>
            <a:ext cx="2904565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PRIMA FASE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042D321-9DFE-4665-88E4-8AE695D56ABD}"/>
              </a:ext>
            </a:extLst>
          </p:cNvPr>
          <p:cNvSpPr txBox="1"/>
          <p:nvPr/>
        </p:nvSpPr>
        <p:spPr>
          <a:xfrm>
            <a:off x="1470216" y="3277448"/>
            <a:ext cx="2904565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SECONDA FASE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1678DD-1A65-4E76-BC7C-028895B4D758}"/>
              </a:ext>
            </a:extLst>
          </p:cNvPr>
          <p:cNvSpPr txBox="1"/>
          <p:nvPr/>
        </p:nvSpPr>
        <p:spPr>
          <a:xfrm>
            <a:off x="1470216" y="4576634"/>
            <a:ext cx="2904565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TERZA FASE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A3F4224-BAA5-4461-BCA4-00EDD35D16F4}"/>
              </a:ext>
            </a:extLst>
          </p:cNvPr>
          <p:cNvSpPr txBox="1"/>
          <p:nvPr/>
        </p:nvSpPr>
        <p:spPr>
          <a:xfrm>
            <a:off x="1470216" y="5958410"/>
            <a:ext cx="2904565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QUARTA FASE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2269A19-E73D-4B88-86DA-2725C0BF427F}"/>
              </a:ext>
            </a:extLst>
          </p:cNvPr>
          <p:cNvSpPr txBox="1"/>
          <p:nvPr/>
        </p:nvSpPr>
        <p:spPr>
          <a:xfrm>
            <a:off x="7969625" y="1895672"/>
            <a:ext cx="2904565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MESE DEL CIAO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685F15-38B4-4C52-9A0B-5B1478B07FCB}"/>
              </a:ext>
            </a:extLst>
          </p:cNvPr>
          <p:cNvSpPr txBox="1"/>
          <p:nvPr/>
        </p:nvSpPr>
        <p:spPr>
          <a:xfrm>
            <a:off x="7969625" y="3277448"/>
            <a:ext cx="2904565" cy="4086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MESE DELLA PACE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793139D-1EF0-4287-B7C4-99B6D70F36A9}"/>
              </a:ext>
            </a:extLst>
          </p:cNvPr>
          <p:cNvSpPr txBox="1"/>
          <p:nvPr/>
        </p:nvSpPr>
        <p:spPr>
          <a:xfrm>
            <a:off x="7969625" y="4473732"/>
            <a:ext cx="2904565" cy="7150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MESE DEGLI INCONTRI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F2DDF6-40EF-4DDA-9ABC-30EF6CAC9A37}"/>
              </a:ext>
            </a:extLst>
          </p:cNvPr>
          <p:cNvSpPr txBox="1"/>
          <p:nvPr/>
        </p:nvSpPr>
        <p:spPr>
          <a:xfrm>
            <a:off x="7969625" y="5847448"/>
            <a:ext cx="2904565" cy="7150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TEMPO ESTATE ECCEZIONALE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06EDDF0A-0704-4494-BB37-DBB384A7C27A}"/>
              </a:ext>
            </a:extLst>
          </p:cNvPr>
          <p:cNvSpPr/>
          <p:nvPr/>
        </p:nvSpPr>
        <p:spPr>
          <a:xfrm>
            <a:off x="4814047" y="2060987"/>
            <a:ext cx="205291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C5531F6D-1A7C-4007-9EA2-A7E31EDF43D6}"/>
              </a:ext>
            </a:extLst>
          </p:cNvPr>
          <p:cNvSpPr/>
          <p:nvPr/>
        </p:nvSpPr>
        <p:spPr>
          <a:xfrm>
            <a:off x="4814047" y="3457562"/>
            <a:ext cx="205291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553FB3D3-343A-4E26-B549-D3A53D9AFE22}"/>
              </a:ext>
            </a:extLst>
          </p:cNvPr>
          <p:cNvSpPr/>
          <p:nvPr/>
        </p:nvSpPr>
        <p:spPr>
          <a:xfrm>
            <a:off x="4814047" y="4808418"/>
            <a:ext cx="205291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D3B38442-267B-4461-AF2A-3C359F3ACA05}"/>
              </a:ext>
            </a:extLst>
          </p:cNvPr>
          <p:cNvSpPr/>
          <p:nvPr/>
        </p:nvSpPr>
        <p:spPr>
          <a:xfrm>
            <a:off x="4814047" y="6204993"/>
            <a:ext cx="205291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64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222DE62-DDD4-4394-A080-EEE53BACD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b="50847"/>
          <a:stretch/>
        </p:blipFill>
        <p:spPr>
          <a:xfrm>
            <a:off x="0" y="-2068"/>
            <a:ext cx="12192000" cy="6883400"/>
          </a:xfrm>
          <a:prstGeom prst="rect">
            <a:avLst/>
          </a:prstGeom>
        </p:spPr>
      </p:pic>
      <p:sp>
        <p:nvSpPr>
          <p:cNvPr id="5" name="Rettangolo 9">
            <a:extLst>
              <a:ext uri="{FF2B5EF4-FFF2-40B4-BE49-F238E27FC236}">
                <a16:creationId xmlns:a16="http://schemas.microsoft.com/office/drawing/2014/main" id="{6156C0D4-2701-4F0F-80FA-7AEAF44D77E4}"/>
              </a:ext>
            </a:extLst>
          </p:cNvPr>
          <p:cNvSpPr/>
          <p:nvPr/>
        </p:nvSpPr>
        <p:spPr>
          <a:xfrm>
            <a:off x="0" y="-23333"/>
            <a:ext cx="7017488" cy="6904664"/>
          </a:xfrm>
          <a:custGeom>
            <a:avLst/>
            <a:gdLst>
              <a:gd name="connsiteX0" fmla="*/ 0 w 5528930"/>
              <a:gd name="connsiteY0" fmla="*/ 0 h 6883399"/>
              <a:gd name="connsiteX1" fmla="*/ 5528930 w 5528930"/>
              <a:gd name="connsiteY1" fmla="*/ 0 h 6883399"/>
              <a:gd name="connsiteX2" fmla="*/ 5528930 w 5528930"/>
              <a:gd name="connsiteY2" fmla="*/ 6883399 h 6883399"/>
              <a:gd name="connsiteX3" fmla="*/ 0 w 5528930"/>
              <a:gd name="connsiteY3" fmla="*/ 6883399 h 6883399"/>
              <a:gd name="connsiteX4" fmla="*/ 0 w 5528930"/>
              <a:gd name="connsiteY4" fmla="*/ 0 h 6883399"/>
              <a:gd name="connsiteX0" fmla="*/ 0 w 6400800"/>
              <a:gd name="connsiteY0" fmla="*/ 21265 h 6904664"/>
              <a:gd name="connsiteX1" fmla="*/ 6400800 w 6400800"/>
              <a:gd name="connsiteY1" fmla="*/ 0 h 6904664"/>
              <a:gd name="connsiteX2" fmla="*/ 5528930 w 6400800"/>
              <a:gd name="connsiteY2" fmla="*/ 6904664 h 6904664"/>
              <a:gd name="connsiteX3" fmla="*/ 0 w 6400800"/>
              <a:gd name="connsiteY3" fmla="*/ 6904664 h 6904664"/>
              <a:gd name="connsiteX4" fmla="*/ 0 w 6400800"/>
              <a:gd name="connsiteY4" fmla="*/ 21265 h 6904664"/>
              <a:gd name="connsiteX0" fmla="*/ 0 w 6400800"/>
              <a:gd name="connsiteY0" fmla="*/ 21265 h 6904664"/>
              <a:gd name="connsiteX1" fmla="*/ 6400800 w 6400800"/>
              <a:gd name="connsiteY1" fmla="*/ 0 h 6904664"/>
              <a:gd name="connsiteX2" fmla="*/ 4954772 w 6400800"/>
              <a:gd name="connsiteY2" fmla="*/ 6904664 h 6904664"/>
              <a:gd name="connsiteX3" fmla="*/ 0 w 6400800"/>
              <a:gd name="connsiteY3" fmla="*/ 6904664 h 6904664"/>
              <a:gd name="connsiteX4" fmla="*/ 0 w 6400800"/>
              <a:gd name="connsiteY4" fmla="*/ 21265 h 690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0" h="6904664">
                <a:moveTo>
                  <a:pt x="0" y="21265"/>
                </a:moveTo>
                <a:lnTo>
                  <a:pt x="6400800" y="0"/>
                </a:lnTo>
                <a:lnTo>
                  <a:pt x="4954772" y="6904664"/>
                </a:lnTo>
                <a:lnTo>
                  <a:pt x="0" y="6904664"/>
                </a:lnTo>
                <a:lnTo>
                  <a:pt x="0" y="21265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C8B2FA-23F7-4457-83F8-23D758FDA2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1" y="1895672"/>
            <a:ext cx="5046779" cy="281782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A428EE-BAFB-499A-A89E-DF4292EBDEE1}"/>
              </a:ext>
            </a:extLst>
          </p:cNvPr>
          <p:cNvSpPr txBox="1"/>
          <p:nvPr/>
        </p:nvSpPr>
        <p:spPr>
          <a:xfrm>
            <a:off x="726141" y="177361"/>
            <a:ext cx="10739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  <a:latin typeface="Georgia" panose="02040502050405020303" pitchFamily="18" charset="0"/>
              </a:rPr>
              <a:t>LE DIMENSIONI DI CARITA’ E CATECHESI SI SVILUPPANO ULTERIORMENTE IN: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DDAE46-C3FD-4CB9-BA2B-739114367D10}"/>
              </a:ext>
            </a:extLst>
          </p:cNvPr>
          <p:cNvSpPr txBox="1"/>
          <p:nvPr/>
        </p:nvSpPr>
        <p:spPr>
          <a:xfrm>
            <a:off x="2526265" y="3254966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u="sng" dirty="0">
                <a:latin typeface="Comic Sans MS" panose="030F0702030302020204" pitchFamily="66" charset="0"/>
              </a:rPr>
              <a:t>CARITA</a:t>
            </a:r>
            <a:r>
              <a:rPr lang="it-IT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FF60F10-2346-40BE-8C9F-B644EB8BFD62}"/>
              </a:ext>
            </a:extLst>
          </p:cNvPr>
          <p:cNvSpPr txBox="1"/>
          <p:nvPr/>
        </p:nvSpPr>
        <p:spPr>
          <a:xfrm>
            <a:off x="7375288" y="3254966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u="sng" dirty="0">
                <a:latin typeface="Comic Sans MS" panose="030F0702030302020204" pitchFamily="66" charset="0"/>
              </a:rPr>
              <a:t>CATECHESI</a:t>
            </a:r>
            <a:endParaRPr lang="it-IT" u="sng" dirty="0">
              <a:latin typeface="Comic Sans MS" panose="030F0702030302020204" pitchFamily="66" charset="0"/>
            </a:endParaRPr>
          </a:p>
        </p:txBody>
      </p:sp>
      <p:pic>
        <p:nvPicPr>
          <p:cNvPr id="10" name="Elemento grafico 9" descr="Indietro contorno">
            <a:extLst>
              <a:ext uri="{FF2B5EF4-FFF2-40B4-BE49-F238E27FC236}">
                <a16:creationId xmlns:a16="http://schemas.microsoft.com/office/drawing/2014/main" id="{9EA9D7DD-F180-4349-A8FA-B76800B04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925771">
            <a:off x="2290597" y="3627543"/>
            <a:ext cx="1349186" cy="1349186"/>
          </a:xfrm>
          <a:prstGeom prst="rect">
            <a:avLst/>
          </a:prstGeom>
        </p:spPr>
      </p:pic>
      <p:pic>
        <p:nvPicPr>
          <p:cNvPr id="11" name="Elemento grafico 10" descr="Indietro contorno">
            <a:extLst>
              <a:ext uri="{FF2B5EF4-FFF2-40B4-BE49-F238E27FC236}">
                <a16:creationId xmlns:a16="http://schemas.microsoft.com/office/drawing/2014/main" id="{9C04A14F-6141-4F4E-9AC6-07A31EDA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3583470" y="2214274"/>
            <a:ext cx="1349186" cy="1349186"/>
          </a:xfrm>
          <a:prstGeom prst="rect">
            <a:avLst/>
          </a:prstGeom>
        </p:spPr>
      </p:pic>
      <p:pic>
        <p:nvPicPr>
          <p:cNvPr id="15" name="Elemento grafico 14" descr="Freccia linea: rotazione a sinistra contorno">
            <a:extLst>
              <a:ext uri="{FF2B5EF4-FFF2-40B4-BE49-F238E27FC236}">
                <a16:creationId xmlns:a16="http://schemas.microsoft.com/office/drawing/2014/main" id="{0A5BCEF2-0EFF-4AF3-AF73-D52D72237B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7074" y="2079812"/>
            <a:ext cx="1349187" cy="134918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397D35B-B733-4EAC-A5E9-7019D3EC5E0D}"/>
              </a:ext>
            </a:extLst>
          </p:cNvPr>
          <p:cNvSpPr txBox="1"/>
          <p:nvPr/>
        </p:nvSpPr>
        <p:spPr>
          <a:xfrm>
            <a:off x="1159865" y="3003176"/>
            <a:ext cx="143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STUDIO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D02A7F7-A0F0-4C6F-BEB9-FEC94A1A41FA}"/>
              </a:ext>
            </a:extLst>
          </p:cNvPr>
          <p:cNvSpPr txBox="1"/>
          <p:nvPr/>
        </p:nvSpPr>
        <p:spPr>
          <a:xfrm>
            <a:off x="2451071" y="4808757"/>
            <a:ext cx="1927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ANIMAZIONE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083B0F2-63DA-4DEC-B837-97010F119FD6}"/>
              </a:ext>
            </a:extLst>
          </p:cNvPr>
          <p:cNvSpPr txBox="1"/>
          <p:nvPr/>
        </p:nvSpPr>
        <p:spPr>
          <a:xfrm>
            <a:off x="3583470" y="2018976"/>
            <a:ext cx="150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SERVIZIO</a:t>
            </a:r>
          </a:p>
        </p:txBody>
      </p:sp>
      <p:pic>
        <p:nvPicPr>
          <p:cNvPr id="20" name="Elemento grafico 19" descr="Indietro contorno">
            <a:extLst>
              <a:ext uri="{FF2B5EF4-FFF2-40B4-BE49-F238E27FC236}">
                <a16:creationId xmlns:a16="http://schemas.microsoft.com/office/drawing/2014/main" id="{8CDC085A-7864-4174-B327-2970EF7F6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925771">
            <a:off x="7337376" y="3627543"/>
            <a:ext cx="1349186" cy="1349186"/>
          </a:xfrm>
          <a:prstGeom prst="rect">
            <a:avLst/>
          </a:prstGeom>
        </p:spPr>
      </p:pic>
      <p:pic>
        <p:nvPicPr>
          <p:cNvPr id="21" name="Elemento grafico 20" descr="Indietro contorno">
            <a:extLst>
              <a:ext uri="{FF2B5EF4-FFF2-40B4-BE49-F238E27FC236}">
                <a16:creationId xmlns:a16="http://schemas.microsoft.com/office/drawing/2014/main" id="{33ED5CB5-5D04-4B04-95D3-254F98259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630249" y="2214274"/>
            <a:ext cx="1349186" cy="1349186"/>
          </a:xfrm>
          <a:prstGeom prst="rect">
            <a:avLst/>
          </a:prstGeom>
        </p:spPr>
      </p:pic>
      <p:pic>
        <p:nvPicPr>
          <p:cNvPr id="22" name="Elemento grafico 21" descr="Freccia linea: rotazione a sinistra contorno">
            <a:extLst>
              <a:ext uri="{FF2B5EF4-FFF2-40B4-BE49-F238E27FC236}">
                <a16:creationId xmlns:a16="http://schemas.microsoft.com/office/drawing/2014/main" id="{D53F3F85-23AA-4B6A-B906-0AE3AA4792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43853" y="2079812"/>
            <a:ext cx="1349187" cy="1349187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A5AE7F5-E62A-4CFF-B37C-9D6775A0D6E9}"/>
              </a:ext>
            </a:extLst>
          </p:cNvPr>
          <p:cNvSpPr txBox="1"/>
          <p:nvPr/>
        </p:nvSpPr>
        <p:spPr>
          <a:xfrm>
            <a:off x="6206644" y="3005703"/>
            <a:ext cx="140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ANALISI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BFACE86-D7F8-473F-BD09-1CE715E405B1}"/>
              </a:ext>
            </a:extLst>
          </p:cNvPr>
          <p:cNvSpPr txBox="1"/>
          <p:nvPr/>
        </p:nvSpPr>
        <p:spPr>
          <a:xfrm>
            <a:off x="7412466" y="4808757"/>
            <a:ext cx="167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CONFRONTO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C2CC1D1-220B-41EB-BB2F-75E5E97BBBB8}"/>
              </a:ext>
            </a:extLst>
          </p:cNvPr>
          <p:cNvSpPr txBox="1"/>
          <p:nvPr/>
        </p:nvSpPr>
        <p:spPr>
          <a:xfrm>
            <a:off x="8420873" y="2018976"/>
            <a:ext cx="200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CELEBRAZIONE</a:t>
            </a:r>
          </a:p>
        </p:txBody>
      </p:sp>
    </p:spTree>
    <p:extLst>
      <p:ext uri="{BB962C8B-B14F-4D97-AF65-F5344CB8AC3E}">
        <p14:creationId xmlns:p14="http://schemas.microsoft.com/office/powerpoint/2010/main" val="268949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17" grpId="0"/>
      <p:bldP spid="18" grpId="0"/>
      <p:bldP spid="19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222DE62-DDD4-4394-A080-EEE53BACD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b="50847"/>
          <a:stretch/>
        </p:blipFill>
        <p:spPr>
          <a:xfrm>
            <a:off x="0" y="-2068"/>
            <a:ext cx="12192000" cy="6883400"/>
          </a:xfrm>
          <a:prstGeom prst="rect">
            <a:avLst/>
          </a:prstGeom>
        </p:spPr>
      </p:pic>
      <p:sp>
        <p:nvSpPr>
          <p:cNvPr id="5" name="Rettangolo 9">
            <a:extLst>
              <a:ext uri="{FF2B5EF4-FFF2-40B4-BE49-F238E27FC236}">
                <a16:creationId xmlns:a16="http://schemas.microsoft.com/office/drawing/2014/main" id="{6156C0D4-2701-4F0F-80FA-7AEAF44D77E4}"/>
              </a:ext>
            </a:extLst>
          </p:cNvPr>
          <p:cNvSpPr/>
          <p:nvPr/>
        </p:nvSpPr>
        <p:spPr>
          <a:xfrm>
            <a:off x="0" y="-23333"/>
            <a:ext cx="7017488" cy="6904664"/>
          </a:xfrm>
          <a:custGeom>
            <a:avLst/>
            <a:gdLst>
              <a:gd name="connsiteX0" fmla="*/ 0 w 5528930"/>
              <a:gd name="connsiteY0" fmla="*/ 0 h 6883399"/>
              <a:gd name="connsiteX1" fmla="*/ 5528930 w 5528930"/>
              <a:gd name="connsiteY1" fmla="*/ 0 h 6883399"/>
              <a:gd name="connsiteX2" fmla="*/ 5528930 w 5528930"/>
              <a:gd name="connsiteY2" fmla="*/ 6883399 h 6883399"/>
              <a:gd name="connsiteX3" fmla="*/ 0 w 5528930"/>
              <a:gd name="connsiteY3" fmla="*/ 6883399 h 6883399"/>
              <a:gd name="connsiteX4" fmla="*/ 0 w 5528930"/>
              <a:gd name="connsiteY4" fmla="*/ 0 h 6883399"/>
              <a:gd name="connsiteX0" fmla="*/ 0 w 6400800"/>
              <a:gd name="connsiteY0" fmla="*/ 21265 h 6904664"/>
              <a:gd name="connsiteX1" fmla="*/ 6400800 w 6400800"/>
              <a:gd name="connsiteY1" fmla="*/ 0 h 6904664"/>
              <a:gd name="connsiteX2" fmla="*/ 5528930 w 6400800"/>
              <a:gd name="connsiteY2" fmla="*/ 6904664 h 6904664"/>
              <a:gd name="connsiteX3" fmla="*/ 0 w 6400800"/>
              <a:gd name="connsiteY3" fmla="*/ 6904664 h 6904664"/>
              <a:gd name="connsiteX4" fmla="*/ 0 w 6400800"/>
              <a:gd name="connsiteY4" fmla="*/ 21265 h 6904664"/>
              <a:gd name="connsiteX0" fmla="*/ 0 w 6400800"/>
              <a:gd name="connsiteY0" fmla="*/ 21265 h 6904664"/>
              <a:gd name="connsiteX1" fmla="*/ 6400800 w 6400800"/>
              <a:gd name="connsiteY1" fmla="*/ 0 h 6904664"/>
              <a:gd name="connsiteX2" fmla="*/ 4954772 w 6400800"/>
              <a:gd name="connsiteY2" fmla="*/ 6904664 h 6904664"/>
              <a:gd name="connsiteX3" fmla="*/ 0 w 6400800"/>
              <a:gd name="connsiteY3" fmla="*/ 6904664 h 6904664"/>
              <a:gd name="connsiteX4" fmla="*/ 0 w 6400800"/>
              <a:gd name="connsiteY4" fmla="*/ 21265 h 690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0" h="6904664">
                <a:moveTo>
                  <a:pt x="0" y="21265"/>
                </a:moveTo>
                <a:lnTo>
                  <a:pt x="6400800" y="0"/>
                </a:lnTo>
                <a:lnTo>
                  <a:pt x="4954772" y="6904664"/>
                </a:lnTo>
                <a:lnTo>
                  <a:pt x="0" y="6904664"/>
                </a:lnTo>
                <a:lnTo>
                  <a:pt x="0" y="21265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C8B2FA-23F7-4457-83F8-23D758FDA2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1" y="1895672"/>
            <a:ext cx="5046779" cy="281782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8EB01F-8434-4B32-960D-E49362E3C61C}"/>
              </a:ext>
            </a:extLst>
          </p:cNvPr>
          <p:cNvSpPr txBox="1"/>
          <p:nvPr/>
        </p:nvSpPr>
        <p:spPr>
          <a:xfrm>
            <a:off x="726141" y="177361"/>
            <a:ext cx="1073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L’ANNO LITURGICO :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855031-79A2-4BDC-92F5-F06017D4B6B9}"/>
              </a:ext>
            </a:extLst>
          </p:cNvPr>
          <p:cNvSpPr txBox="1"/>
          <p:nvPr/>
        </p:nvSpPr>
        <p:spPr>
          <a:xfrm>
            <a:off x="680251" y="1066800"/>
            <a:ext cx="111800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INIZIA CON LA PRIMA DOMENICA DI AVVENTO E TERMINA CON LA SOLENNITA’ DI CRISTO 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VIENE SUDDIVISO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TEMPO DI AVVENTO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TEMPO DI NATALE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TEMPO DI QUARESIMA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SETTIMANA SANTA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TEMPO DI PASQUA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TEMPO ORDINARIO</a:t>
            </a:r>
          </a:p>
        </p:txBody>
      </p:sp>
    </p:spTree>
    <p:extLst>
      <p:ext uri="{BB962C8B-B14F-4D97-AF65-F5344CB8AC3E}">
        <p14:creationId xmlns:p14="http://schemas.microsoft.com/office/powerpoint/2010/main" val="41223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222DE62-DDD4-4394-A080-EEE53BACD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b="50847"/>
          <a:stretch/>
        </p:blipFill>
        <p:spPr>
          <a:xfrm>
            <a:off x="0" y="-2068"/>
            <a:ext cx="12192000" cy="6883400"/>
          </a:xfrm>
          <a:prstGeom prst="rect">
            <a:avLst/>
          </a:prstGeom>
        </p:spPr>
      </p:pic>
      <p:sp>
        <p:nvSpPr>
          <p:cNvPr id="5" name="Rettangolo 9">
            <a:extLst>
              <a:ext uri="{FF2B5EF4-FFF2-40B4-BE49-F238E27FC236}">
                <a16:creationId xmlns:a16="http://schemas.microsoft.com/office/drawing/2014/main" id="{6156C0D4-2701-4F0F-80FA-7AEAF44D77E4}"/>
              </a:ext>
            </a:extLst>
          </p:cNvPr>
          <p:cNvSpPr/>
          <p:nvPr/>
        </p:nvSpPr>
        <p:spPr>
          <a:xfrm>
            <a:off x="0" y="-23333"/>
            <a:ext cx="7017488" cy="6904664"/>
          </a:xfrm>
          <a:custGeom>
            <a:avLst/>
            <a:gdLst>
              <a:gd name="connsiteX0" fmla="*/ 0 w 5528930"/>
              <a:gd name="connsiteY0" fmla="*/ 0 h 6883399"/>
              <a:gd name="connsiteX1" fmla="*/ 5528930 w 5528930"/>
              <a:gd name="connsiteY1" fmla="*/ 0 h 6883399"/>
              <a:gd name="connsiteX2" fmla="*/ 5528930 w 5528930"/>
              <a:gd name="connsiteY2" fmla="*/ 6883399 h 6883399"/>
              <a:gd name="connsiteX3" fmla="*/ 0 w 5528930"/>
              <a:gd name="connsiteY3" fmla="*/ 6883399 h 6883399"/>
              <a:gd name="connsiteX4" fmla="*/ 0 w 5528930"/>
              <a:gd name="connsiteY4" fmla="*/ 0 h 6883399"/>
              <a:gd name="connsiteX0" fmla="*/ 0 w 6400800"/>
              <a:gd name="connsiteY0" fmla="*/ 21265 h 6904664"/>
              <a:gd name="connsiteX1" fmla="*/ 6400800 w 6400800"/>
              <a:gd name="connsiteY1" fmla="*/ 0 h 6904664"/>
              <a:gd name="connsiteX2" fmla="*/ 5528930 w 6400800"/>
              <a:gd name="connsiteY2" fmla="*/ 6904664 h 6904664"/>
              <a:gd name="connsiteX3" fmla="*/ 0 w 6400800"/>
              <a:gd name="connsiteY3" fmla="*/ 6904664 h 6904664"/>
              <a:gd name="connsiteX4" fmla="*/ 0 w 6400800"/>
              <a:gd name="connsiteY4" fmla="*/ 21265 h 6904664"/>
              <a:gd name="connsiteX0" fmla="*/ 0 w 6400800"/>
              <a:gd name="connsiteY0" fmla="*/ 21265 h 6904664"/>
              <a:gd name="connsiteX1" fmla="*/ 6400800 w 6400800"/>
              <a:gd name="connsiteY1" fmla="*/ 0 h 6904664"/>
              <a:gd name="connsiteX2" fmla="*/ 4954772 w 6400800"/>
              <a:gd name="connsiteY2" fmla="*/ 6904664 h 6904664"/>
              <a:gd name="connsiteX3" fmla="*/ 0 w 6400800"/>
              <a:gd name="connsiteY3" fmla="*/ 6904664 h 6904664"/>
              <a:gd name="connsiteX4" fmla="*/ 0 w 6400800"/>
              <a:gd name="connsiteY4" fmla="*/ 21265 h 690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0" h="6904664">
                <a:moveTo>
                  <a:pt x="0" y="21265"/>
                </a:moveTo>
                <a:lnTo>
                  <a:pt x="6400800" y="0"/>
                </a:lnTo>
                <a:lnTo>
                  <a:pt x="4954772" y="6904664"/>
                </a:lnTo>
                <a:lnTo>
                  <a:pt x="0" y="6904664"/>
                </a:lnTo>
                <a:lnTo>
                  <a:pt x="0" y="21265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C8B2FA-23F7-4457-83F8-23D758FDA2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1" y="1895672"/>
            <a:ext cx="5046779" cy="281782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D13A53-BAC0-431D-BC4F-3313833EE477}"/>
              </a:ext>
            </a:extLst>
          </p:cNvPr>
          <p:cNvSpPr txBox="1"/>
          <p:nvPr/>
        </p:nvSpPr>
        <p:spPr>
          <a:xfrm>
            <a:off x="726141" y="177361"/>
            <a:ext cx="10739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OGNI ANNO SI PONE ATTENZIONE A UNA SPECIFICA CATEGORIA COLLEGATA AD UN PRECISO VANGELO SINOTTICO</a:t>
            </a:r>
            <a:r>
              <a:rPr lang="it-IT" sz="3600" dirty="0">
                <a:solidFill>
                  <a:schemeClr val="accent1"/>
                </a:solidFill>
                <a:latin typeface="Georgia" panose="02040502050405020303" pitchFamily="18" charset="0"/>
              </a:rPr>
              <a:t>:</a:t>
            </a: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F4E2D969-640A-425B-AD45-DAC19137E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43828"/>
              </p:ext>
            </p:extLst>
          </p:nvPr>
        </p:nvGraphicFramePr>
        <p:xfrm>
          <a:off x="1290917" y="2111116"/>
          <a:ext cx="9744636" cy="3504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8212">
                  <a:extLst>
                    <a:ext uri="{9D8B030D-6E8A-4147-A177-3AD203B41FA5}">
                      <a16:colId xmlns:a16="http://schemas.microsoft.com/office/drawing/2014/main" val="3563406693"/>
                    </a:ext>
                  </a:extLst>
                </a:gridCol>
                <a:gridCol w="3260165">
                  <a:extLst>
                    <a:ext uri="{9D8B030D-6E8A-4147-A177-3AD203B41FA5}">
                      <a16:colId xmlns:a16="http://schemas.microsoft.com/office/drawing/2014/main" val="3941199041"/>
                    </a:ext>
                  </a:extLst>
                </a:gridCol>
                <a:gridCol w="3236259">
                  <a:extLst>
                    <a:ext uri="{9D8B030D-6E8A-4147-A177-3AD203B41FA5}">
                      <a16:colId xmlns:a16="http://schemas.microsoft.com/office/drawing/2014/main" val="2547510317"/>
                    </a:ext>
                  </a:extLst>
                </a:gridCol>
              </a:tblGrid>
              <a:tr h="760898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ANNO LITURGICO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VANGELO SINOTTICO COLLEGATO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CATEGORIA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825515"/>
                  </a:ext>
                </a:extLst>
              </a:tr>
              <a:tr h="760898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LUCA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NOVITA’ </a:t>
                      </a:r>
                      <a:r>
                        <a:rPr lang="it-IT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  <a:sym typeface="Wingdings" panose="05000000000000000000" pitchFamily="2" charset="2"/>
                        </a:rPr>
                        <a:t> INIZIAZIONE AL MISTERO DI </a:t>
                      </a:r>
                      <a:r>
                        <a:rPr lang="it-IT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  <a:sym typeface="Wingdings" panose="05000000000000000000" pitchFamily="2" charset="2"/>
                        </a:rPr>
                        <a:t>GESù</a:t>
                      </a:r>
                      <a:r>
                        <a:rPr lang="it-IT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  <a:sym typeface="Wingdings" panose="05000000000000000000" pitchFamily="2" charset="2"/>
                        </a:rPr>
                        <a:t> CRISTO</a:t>
                      </a:r>
                      <a:endParaRPr lang="it-IT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85999"/>
                  </a:ext>
                </a:extLst>
              </a:tr>
              <a:tr h="760898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MATTEO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COMPAGNIA </a:t>
                      </a:r>
                      <a:r>
                        <a:rPr lang="it-IT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  <a:sym typeface="Wingdings" panose="05000000000000000000" pitchFamily="2" charset="2"/>
                        </a:rPr>
                        <a:t> INIZIAZIONE ALLA VITA DELLA CHIESA</a:t>
                      </a:r>
                      <a:endParaRPr lang="it-IT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877422"/>
                  </a:ext>
                </a:extLst>
              </a:tr>
              <a:tr h="760898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MARCO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SEQUELA </a:t>
                      </a:r>
                      <a:r>
                        <a:rPr lang="it-IT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  <a:sym typeface="Wingdings" panose="05000000000000000000" pitchFamily="2" charset="2"/>
                        </a:rPr>
                        <a:t> CONVERSIONE AL VANGELO DELLA VITA</a:t>
                      </a:r>
                      <a:endParaRPr lang="it-IT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286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2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222DE62-DDD4-4394-A080-EEE53BACD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b="50847"/>
          <a:stretch/>
        </p:blipFill>
        <p:spPr>
          <a:xfrm>
            <a:off x="0" y="-23333"/>
            <a:ext cx="12192000" cy="6883400"/>
          </a:xfrm>
          <a:prstGeom prst="rect">
            <a:avLst/>
          </a:prstGeom>
        </p:spPr>
      </p:pic>
      <p:sp>
        <p:nvSpPr>
          <p:cNvPr id="5" name="Rettangolo 9">
            <a:extLst>
              <a:ext uri="{FF2B5EF4-FFF2-40B4-BE49-F238E27FC236}">
                <a16:creationId xmlns:a16="http://schemas.microsoft.com/office/drawing/2014/main" id="{6156C0D4-2701-4F0F-80FA-7AEAF44D77E4}"/>
              </a:ext>
            </a:extLst>
          </p:cNvPr>
          <p:cNvSpPr/>
          <p:nvPr/>
        </p:nvSpPr>
        <p:spPr>
          <a:xfrm>
            <a:off x="0" y="-23333"/>
            <a:ext cx="7017488" cy="6904664"/>
          </a:xfrm>
          <a:custGeom>
            <a:avLst/>
            <a:gdLst>
              <a:gd name="connsiteX0" fmla="*/ 0 w 5528930"/>
              <a:gd name="connsiteY0" fmla="*/ 0 h 6883399"/>
              <a:gd name="connsiteX1" fmla="*/ 5528930 w 5528930"/>
              <a:gd name="connsiteY1" fmla="*/ 0 h 6883399"/>
              <a:gd name="connsiteX2" fmla="*/ 5528930 w 5528930"/>
              <a:gd name="connsiteY2" fmla="*/ 6883399 h 6883399"/>
              <a:gd name="connsiteX3" fmla="*/ 0 w 5528930"/>
              <a:gd name="connsiteY3" fmla="*/ 6883399 h 6883399"/>
              <a:gd name="connsiteX4" fmla="*/ 0 w 5528930"/>
              <a:gd name="connsiteY4" fmla="*/ 0 h 6883399"/>
              <a:gd name="connsiteX0" fmla="*/ 0 w 6400800"/>
              <a:gd name="connsiteY0" fmla="*/ 21265 h 6904664"/>
              <a:gd name="connsiteX1" fmla="*/ 6400800 w 6400800"/>
              <a:gd name="connsiteY1" fmla="*/ 0 h 6904664"/>
              <a:gd name="connsiteX2" fmla="*/ 5528930 w 6400800"/>
              <a:gd name="connsiteY2" fmla="*/ 6904664 h 6904664"/>
              <a:gd name="connsiteX3" fmla="*/ 0 w 6400800"/>
              <a:gd name="connsiteY3" fmla="*/ 6904664 h 6904664"/>
              <a:gd name="connsiteX4" fmla="*/ 0 w 6400800"/>
              <a:gd name="connsiteY4" fmla="*/ 21265 h 6904664"/>
              <a:gd name="connsiteX0" fmla="*/ 0 w 6400800"/>
              <a:gd name="connsiteY0" fmla="*/ 21265 h 6904664"/>
              <a:gd name="connsiteX1" fmla="*/ 6400800 w 6400800"/>
              <a:gd name="connsiteY1" fmla="*/ 0 h 6904664"/>
              <a:gd name="connsiteX2" fmla="*/ 4954772 w 6400800"/>
              <a:gd name="connsiteY2" fmla="*/ 6904664 h 6904664"/>
              <a:gd name="connsiteX3" fmla="*/ 0 w 6400800"/>
              <a:gd name="connsiteY3" fmla="*/ 6904664 h 6904664"/>
              <a:gd name="connsiteX4" fmla="*/ 0 w 6400800"/>
              <a:gd name="connsiteY4" fmla="*/ 21265 h 690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0" h="6904664">
                <a:moveTo>
                  <a:pt x="0" y="21265"/>
                </a:moveTo>
                <a:lnTo>
                  <a:pt x="6400800" y="0"/>
                </a:lnTo>
                <a:lnTo>
                  <a:pt x="4954772" y="6904664"/>
                </a:lnTo>
                <a:lnTo>
                  <a:pt x="0" y="6904664"/>
                </a:lnTo>
                <a:lnTo>
                  <a:pt x="0" y="21265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C8B2FA-23F7-4457-83F8-23D758FDA2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1" y="1895672"/>
            <a:ext cx="5046779" cy="281782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CE8C7E-E870-477D-AD62-45CCC4612789}"/>
              </a:ext>
            </a:extLst>
          </p:cNvPr>
          <p:cNvSpPr txBox="1"/>
          <p:nvPr/>
        </p:nvSpPr>
        <p:spPr>
          <a:xfrm>
            <a:off x="805762" y="2828835"/>
            <a:ext cx="10739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GLI ELEMENTI FONDAMENTALI DEL </a:t>
            </a:r>
          </a:p>
          <a:p>
            <a:pPr algn="ctr"/>
            <a:r>
              <a:rPr lang="it-IT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METODO DELL’ACR</a:t>
            </a:r>
          </a:p>
        </p:txBody>
      </p:sp>
      <p:pic>
        <p:nvPicPr>
          <p:cNvPr id="15" name="Elemento grafico 14" descr="Bivio stradale contorno">
            <a:extLst>
              <a:ext uri="{FF2B5EF4-FFF2-40B4-BE49-F238E27FC236}">
                <a16:creationId xmlns:a16="http://schemas.microsoft.com/office/drawing/2014/main" id="{A6D132F0-1470-43C1-B53A-6090B9B03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7340" y="896301"/>
            <a:ext cx="2030045" cy="2030045"/>
          </a:xfrm>
          <a:prstGeom prst="rect">
            <a:avLst/>
          </a:prstGeom>
        </p:spPr>
      </p:pic>
      <p:pic>
        <p:nvPicPr>
          <p:cNvPr id="16" name="Elemento grafico 15" descr="Bivio stradale contorno">
            <a:extLst>
              <a:ext uri="{FF2B5EF4-FFF2-40B4-BE49-F238E27FC236}">
                <a16:creationId xmlns:a16="http://schemas.microsoft.com/office/drawing/2014/main" id="{F07B9328-933B-4B0F-9625-B797AC649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837341" y="3910696"/>
            <a:ext cx="2030400" cy="20304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9FACADA-254E-4CA0-932E-99B1C5948E56}"/>
              </a:ext>
            </a:extLst>
          </p:cNvPr>
          <p:cNvSpPr txBox="1"/>
          <p:nvPr/>
        </p:nvSpPr>
        <p:spPr>
          <a:xfrm>
            <a:off x="1171810" y="858541"/>
            <a:ext cx="3366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RAPPORTO TRA ANIMAZIONE E FORMAZIONE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EE97A4D-FB60-4FAF-8622-E637F98E3D4E}"/>
              </a:ext>
            </a:extLst>
          </p:cNvPr>
          <p:cNvSpPr txBox="1"/>
          <p:nvPr/>
        </p:nvSpPr>
        <p:spPr>
          <a:xfrm>
            <a:off x="7240860" y="1274039"/>
            <a:ext cx="249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ACR E IC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CD34A12-6CE5-4D52-B7D6-7DE628FDC0CF}"/>
              </a:ext>
            </a:extLst>
          </p:cNvPr>
          <p:cNvSpPr txBox="1"/>
          <p:nvPr/>
        </p:nvSpPr>
        <p:spPr>
          <a:xfrm>
            <a:off x="805762" y="5230717"/>
            <a:ext cx="4286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ESPERIENZALITA</a:t>
            </a:r>
            <a:r>
              <a:rPr lang="it-IT" sz="3200" dirty="0">
                <a:solidFill>
                  <a:schemeClr val="accent1"/>
                </a:solidFill>
              </a:rPr>
              <a:t>’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8AF722A-78BA-4956-813D-928078CF217C}"/>
              </a:ext>
            </a:extLst>
          </p:cNvPr>
          <p:cNvSpPr txBox="1"/>
          <p:nvPr/>
        </p:nvSpPr>
        <p:spPr>
          <a:xfrm>
            <a:off x="7240861" y="4962327"/>
            <a:ext cx="3933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PROTAGONISMO DEI RAGAZZI</a:t>
            </a:r>
          </a:p>
        </p:txBody>
      </p:sp>
    </p:spTree>
    <p:extLst>
      <p:ext uri="{BB962C8B-B14F-4D97-AF65-F5344CB8AC3E}">
        <p14:creationId xmlns:p14="http://schemas.microsoft.com/office/powerpoint/2010/main" val="399937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222DE62-DDD4-4394-A080-EEE53BACD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b="50847"/>
          <a:stretch/>
        </p:blipFill>
        <p:spPr>
          <a:xfrm>
            <a:off x="0" y="-2068"/>
            <a:ext cx="12192000" cy="6883400"/>
          </a:xfrm>
          <a:prstGeom prst="rect">
            <a:avLst/>
          </a:prstGeom>
        </p:spPr>
      </p:pic>
      <p:sp>
        <p:nvSpPr>
          <p:cNvPr id="5" name="Rettangolo 9">
            <a:extLst>
              <a:ext uri="{FF2B5EF4-FFF2-40B4-BE49-F238E27FC236}">
                <a16:creationId xmlns:a16="http://schemas.microsoft.com/office/drawing/2014/main" id="{6156C0D4-2701-4F0F-80FA-7AEAF44D77E4}"/>
              </a:ext>
            </a:extLst>
          </p:cNvPr>
          <p:cNvSpPr/>
          <p:nvPr/>
        </p:nvSpPr>
        <p:spPr>
          <a:xfrm>
            <a:off x="0" y="-23333"/>
            <a:ext cx="7017488" cy="6904664"/>
          </a:xfrm>
          <a:custGeom>
            <a:avLst/>
            <a:gdLst>
              <a:gd name="connsiteX0" fmla="*/ 0 w 5528930"/>
              <a:gd name="connsiteY0" fmla="*/ 0 h 6883399"/>
              <a:gd name="connsiteX1" fmla="*/ 5528930 w 5528930"/>
              <a:gd name="connsiteY1" fmla="*/ 0 h 6883399"/>
              <a:gd name="connsiteX2" fmla="*/ 5528930 w 5528930"/>
              <a:gd name="connsiteY2" fmla="*/ 6883399 h 6883399"/>
              <a:gd name="connsiteX3" fmla="*/ 0 w 5528930"/>
              <a:gd name="connsiteY3" fmla="*/ 6883399 h 6883399"/>
              <a:gd name="connsiteX4" fmla="*/ 0 w 5528930"/>
              <a:gd name="connsiteY4" fmla="*/ 0 h 6883399"/>
              <a:gd name="connsiteX0" fmla="*/ 0 w 6400800"/>
              <a:gd name="connsiteY0" fmla="*/ 21265 h 6904664"/>
              <a:gd name="connsiteX1" fmla="*/ 6400800 w 6400800"/>
              <a:gd name="connsiteY1" fmla="*/ 0 h 6904664"/>
              <a:gd name="connsiteX2" fmla="*/ 5528930 w 6400800"/>
              <a:gd name="connsiteY2" fmla="*/ 6904664 h 6904664"/>
              <a:gd name="connsiteX3" fmla="*/ 0 w 6400800"/>
              <a:gd name="connsiteY3" fmla="*/ 6904664 h 6904664"/>
              <a:gd name="connsiteX4" fmla="*/ 0 w 6400800"/>
              <a:gd name="connsiteY4" fmla="*/ 21265 h 6904664"/>
              <a:gd name="connsiteX0" fmla="*/ 0 w 6400800"/>
              <a:gd name="connsiteY0" fmla="*/ 21265 h 6904664"/>
              <a:gd name="connsiteX1" fmla="*/ 6400800 w 6400800"/>
              <a:gd name="connsiteY1" fmla="*/ 0 h 6904664"/>
              <a:gd name="connsiteX2" fmla="*/ 4954772 w 6400800"/>
              <a:gd name="connsiteY2" fmla="*/ 6904664 h 6904664"/>
              <a:gd name="connsiteX3" fmla="*/ 0 w 6400800"/>
              <a:gd name="connsiteY3" fmla="*/ 6904664 h 6904664"/>
              <a:gd name="connsiteX4" fmla="*/ 0 w 6400800"/>
              <a:gd name="connsiteY4" fmla="*/ 21265 h 690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0" h="6904664">
                <a:moveTo>
                  <a:pt x="0" y="21265"/>
                </a:moveTo>
                <a:lnTo>
                  <a:pt x="6400800" y="0"/>
                </a:lnTo>
                <a:lnTo>
                  <a:pt x="4954772" y="6904664"/>
                </a:lnTo>
                <a:lnTo>
                  <a:pt x="0" y="6904664"/>
                </a:lnTo>
                <a:lnTo>
                  <a:pt x="0" y="21265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C8B2FA-23F7-4457-83F8-23D758FDA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2" y="318542"/>
            <a:ext cx="5046779" cy="281782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B303D9-2F16-41CF-8C5B-A4F684B0F22A}"/>
              </a:ext>
            </a:extLst>
          </p:cNvPr>
          <p:cNvSpPr txBox="1"/>
          <p:nvPr/>
        </p:nvSpPr>
        <p:spPr>
          <a:xfrm>
            <a:off x="385894" y="3429000"/>
            <a:ext cx="11417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chemeClr val="accent1"/>
                </a:solidFill>
                <a:latin typeface="Comic Sans MS" panose="030F0702030302020204" pitchFamily="66" charset="0"/>
              </a:rPr>
              <a:t>BUON CAMMINO!</a:t>
            </a:r>
          </a:p>
          <a:p>
            <a:pPr algn="ctr"/>
            <a:r>
              <a:rPr lang="it-IT" sz="4800" dirty="0">
                <a:solidFill>
                  <a:schemeClr val="accent1"/>
                </a:solidFill>
                <a:latin typeface="Comic Sans MS" panose="030F0702030302020204" pitchFamily="66" charset="0"/>
              </a:rPr>
              <a:t>E CHE LA FORZA (DELLO SPIRITO) SIA CON VOI!</a:t>
            </a:r>
          </a:p>
        </p:txBody>
      </p:sp>
    </p:spTree>
    <p:extLst>
      <p:ext uri="{BB962C8B-B14F-4D97-AF65-F5344CB8AC3E}">
        <p14:creationId xmlns:p14="http://schemas.microsoft.com/office/powerpoint/2010/main" val="1440858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249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Georgia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Francesconi</dc:creator>
  <cp:lastModifiedBy>Stefano Francesconi</cp:lastModifiedBy>
  <cp:revision>2</cp:revision>
  <dcterms:created xsi:type="dcterms:W3CDTF">2021-09-17T20:54:50Z</dcterms:created>
  <dcterms:modified xsi:type="dcterms:W3CDTF">2021-09-18T08:39:36Z</dcterms:modified>
</cp:coreProperties>
</file>